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8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94856" y="2216031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28E713-6B0B-9938-0A87-5FD30D3EEA45}"/>
              </a:ext>
            </a:extLst>
          </p:cNvPr>
          <p:cNvSpPr txBox="1"/>
          <p:nvPr/>
        </p:nvSpPr>
        <p:spPr>
          <a:xfrm>
            <a:off x="0" y="777017"/>
            <a:ext cx="6745742" cy="5632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dirty="0"/>
              <a:t>يتم تقسيم الطلاب الى مجموعتين وتسمية كل مجموعة .</a:t>
            </a:r>
          </a:p>
          <a:p>
            <a:pPr algn="ctr" rtl="1">
              <a:lnSpc>
                <a:spcPct val="200000"/>
              </a:lnSpc>
            </a:pPr>
            <a:r>
              <a:rPr lang="ar-AE" dirty="0">
                <a:highlight>
                  <a:srgbClr val="FFFF00"/>
                </a:highlight>
              </a:rPr>
              <a:t>- </a:t>
            </a:r>
            <a:r>
              <a:rPr lang="ar-AE" dirty="0" smtClean="0">
                <a:highlight>
                  <a:srgbClr val="FFFF00"/>
                </a:highlight>
              </a:rPr>
              <a:t>المجموعة الاولى : </a:t>
            </a:r>
            <a:endParaRPr lang="ar-AE" dirty="0">
              <a:highlight>
                <a:srgbClr val="FFFF00"/>
              </a:highlight>
            </a:endParaRPr>
          </a:p>
          <a:p>
            <a:pPr algn="ctr" rtl="1">
              <a:lnSpc>
                <a:spcPct val="200000"/>
              </a:lnSpc>
            </a:pPr>
            <a:r>
              <a:rPr lang="ar-AE" dirty="0" smtClean="0"/>
              <a:t>تستلم صور او اسماء المجموعة الثانية </a:t>
            </a:r>
            <a:endParaRPr lang="ar-AE" dirty="0"/>
          </a:p>
          <a:p>
            <a:pPr marL="285750" indent="-285750" algn="ctr" rtl="1">
              <a:lnSpc>
                <a:spcPct val="200000"/>
              </a:lnSpc>
              <a:buFontTx/>
              <a:buChar char="-"/>
            </a:pPr>
            <a:r>
              <a:rPr lang="ar-AE" dirty="0" smtClean="0">
                <a:highlight>
                  <a:srgbClr val="FFFF00"/>
                </a:highlight>
              </a:rPr>
              <a:t>المجموعة الثانية : </a:t>
            </a:r>
            <a:endParaRPr lang="ar-AE" dirty="0">
              <a:highlight>
                <a:srgbClr val="FFFF00"/>
              </a:highlight>
            </a:endParaRPr>
          </a:p>
          <a:p>
            <a:pPr marL="285750" indent="-285750" algn="ctr" rtl="1">
              <a:lnSpc>
                <a:spcPct val="200000"/>
              </a:lnSpc>
              <a:buFontTx/>
              <a:buChar char="-"/>
            </a:pPr>
            <a:r>
              <a:rPr lang="ar-AE" dirty="0" smtClean="0"/>
              <a:t>تستلم صور او اسماء المجموعة الاولى</a:t>
            </a:r>
          </a:p>
          <a:p>
            <a:pPr algn="ctr" rtl="1">
              <a:lnSpc>
                <a:spcPct val="200000"/>
              </a:lnSpc>
            </a:pPr>
            <a:r>
              <a:rPr lang="ar-AE" dirty="0"/>
              <a:t>وإعطاء كل طالب </a:t>
            </a:r>
            <a:r>
              <a:rPr lang="ar-AE" dirty="0" smtClean="0"/>
              <a:t>صوره او اسم زميلة من </a:t>
            </a:r>
            <a:r>
              <a:rPr lang="ar-AE" dirty="0"/>
              <a:t>المجموعة الاخره ليعرف عن نفسه بشكل صحيح </a:t>
            </a:r>
            <a:r>
              <a:rPr lang="ar-AE" dirty="0" smtClean="0"/>
              <a:t>:</a:t>
            </a:r>
            <a:endParaRPr lang="ar-AE" dirty="0"/>
          </a:p>
          <a:p>
            <a:pPr algn="ctr" rtl="1">
              <a:lnSpc>
                <a:spcPct val="200000"/>
              </a:lnSpc>
            </a:pPr>
            <a:r>
              <a:rPr lang="ar-AE" dirty="0"/>
              <a:t>1- اسمه بالكامل</a:t>
            </a:r>
          </a:p>
          <a:p>
            <a:pPr algn="ctr" rtl="1">
              <a:lnSpc>
                <a:spcPct val="200000"/>
              </a:lnSpc>
            </a:pPr>
            <a:r>
              <a:rPr lang="ar-AE" dirty="0"/>
              <a:t>2- عمره</a:t>
            </a:r>
          </a:p>
          <a:p>
            <a:pPr algn="ctr" rtl="1">
              <a:lnSpc>
                <a:spcPct val="200000"/>
              </a:lnSpc>
            </a:pPr>
            <a:r>
              <a:rPr lang="ar-AE" dirty="0"/>
              <a:t>3- واسم الورشة المتواجد فيها</a:t>
            </a:r>
          </a:p>
        </p:txBody>
      </p:sp>
      <p:pic>
        <p:nvPicPr>
          <p:cNvPr id="2" name="Picture 2" descr="Classroom Lectures Professor Student The Teacher Clipart - Teacher Teaching  Students Png, Transparent Png - 1666x1147(#6751644) - PngFind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722" b="99353" l="1905" r="100000">
                        <a14:foregroundMark x1="83810" y1="22654" x2="90833" y2="99353"/>
                        <a14:foregroundMark x1="78095" y1="94498" x2="91190" y2="91586"/>
                        <a14:foregroundMark x1="89643" y1="40615" x2="96190" y2="65210"/>
                        <a14:foregroundMark x1="22976" y1="42880" x2="22976" y2="44822"/>
                        <a14:foregroundMark x1="21071" y1="42395" x2="22738" y2="45955"/>
                        <a14:foregroundMark x1="23333" y1="46278" x2="24881" y2="44013"/>
                        <a14:foregroundMark x1="22619" y1="44660" x2="22738" y2="45146"/>
                        <a14:foregroundMark x1="31905" y1="41748" x2="34167" y2="49515"/>
                        <a14:foregroundMark x1="79762" y1="62783" x2="80238" y2="47735"/>
                        <a14:foregroundMark x1="79286" y1="50809" x2="77738" y2="57767"/>
                        <a14:foregroundMark x1="92024" y1="71683" x2="92500" y2="70065"/>
                        <a14:foregroundMark x1="81310" y1="21845" x2="81429" y2="16343"/>
                        <a14:foregroundMark x1="72500" y1="25566" x2="72500" y2="24919"/>
                        <a14:foregroundMark x1="89048" y1="36731" x2="91905" y2="40453"/>
                        <a14:foregroundMark x1="95119" y1="52104" x2="96786" y2="55178"/>
                        <a14:foregroundMark x1="96548" y1="50324" x2="94881" y2="43689"/>
                        <a14:foregroundMark x1="95595" y1="45146" x2="96071" y2="44498"/>
                        <a14:foregroundMark x1="96310" y1="44984" x2="95952" y2="43204"/>
                        <a14:foregroundMark x1="76310" y1="83010" x2="75476" y2="82848"/>
                        <a14:foregroundMark x1="74167" y1="82848" x2="74167" y2="82848"/>
                        <a14:foregroundMark x1="73452" y1="80097" x2="73452" y2="80097"/>
                        <a14:foregroundMark x1="71190" y1="78641" x2="71190" y2="78641"/>
                        <a14:foregroundMark x1="73333" y1="84790" x2="73333" y2="84790"/>
                        <a14:foregroundMark x1="71905" y1="87055" x2="71905" y2="87055"/>
                        <a14:foregroundMark x1="15476" y1="42880" x2="15476" y2="42880"/>
                        <a14:backgroundMark x1="66667" y1="61650" x2="68690" y2="62460"/>
                        <a14:backgroundMark x1="65357" y1="53236" x2="65714" y2="53236"/>
                        <a14:backgroundMark x1="19524" y1="41424" x2="18690" y2="50162"/>
                        <a14:backgroundMark x1="34524" y1="38673" x2="34524" y2="42233"/>
                        <a14:backgroundMark x1="34167" y1="43366" x2="34286" y2="45955"/>
                        <a14:backgroundMark x1="33571" y1="50647" x2="33571" y2="50647"/>
                        <a14:backgroundMark x1="33452" y1="50000" x2="34048" y2="47411"/>
                        <a14:backgroundMark x1="32976" y1="47896" x2="32976" y2="47411"/>
                        <a14:backgroundMark x1="34643" y1="49191" x2="33571" y2="44984"/>
                        <a14:backgroundMark x1="32500" y1="43366" x2="32500" y2="43366"/>
                        <a14:backgroundMark x1="32738" y1="43528" x2="33333" y2="44984"/>
                        <a14:backgroundMark x1="97024" y1="42880" x2="98452" y2="45955"/>
                        <a14:backgroundMark x1="98214" y1="48867" x2="98690" y2="77994"/>
                        <a14:backgroundMark x1="90714" y1="97249" x2="89286" y2="9724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549" y="1927167"/>
            <a:ext cx="5131563" cy="377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60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63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6</cp:revision>
  <dcterms:created xsi:type="dcterms:W3CDTF">2023-06-12T08:37:42Z</dcterms:created>
  <dcterms:modified xsi:type="dcterms:W3CDTF">2023-09-08T06:31:08Z</dcterms:modified>
</cp:coreProperties>
</file>